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72" r:id="rId2"/>
    <p:sldId id="349" r:id="rId3"/>
    <p:sldId id="386" r:id="rId4"/>
    <p:sldId id="351" r:id="rId5"/>
    <p:sldId id="391" r:id="rId6"/>
    <p:sldId id="392" r:id="rId7"/>
  </p:sldIdLst>
  <p:sldSz cx="6858000" cy="5143500"/>
  <p:notesSz cx="6858000" cy="9144000"/>
  <p:embeddedFontLst>
    <p:embeddedFont>
      <p:font typeface="HP001 4 hàng" panose="020B0604020202020204" charset="0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Kalam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FB4C43"/>
    <a:srgbClr val="000000"/>
    <a:srgbClr val="D6EEFA"/>
    <a:srgbClr val="ADE2F7"/>
    <a:srgbClr val="FB5B53"/>
    <a:srgbClr val="969696"/>
    <a:srgbClr val="CC7500"/>
    <a:srgbClr val="1E5CC1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79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576127" y="529758"/>
            <a:ext cx="516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KHI TRANG SÁCH MỞ RA</a:t>
            </a:r>
            <a:endParaRPr lang="en-US" sz="32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16 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16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8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8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34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578" y="554294"/>
            <a:ext cx="5608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3-4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đò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tập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" t="58430" r="84263" b="36408"/>
          <a:stretch/>
        </p:blipFill>
        <p:spPr bwMode="auto">
          <a:xfrm>
            <a:off x="429008" y="554294"/>
            <a:ext cx="559570" cy="4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767" t="15444" r="11009" b="10682"/>
          <a:stretch/>
        </p:blipFill>
        <p:spPr>
          <a:xfrm>
            <a:off x="708792" y="1234520"/>
            <a:ext cx="5562467" cy="333748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4967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3" y="539869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0943" y="948151"/>
            <a:ext cx="586002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smtClean="0"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latin typeface="UTM Avo" panose="02040603050506020204" pitchFamily="18" charset="0"/>
              </a:rPr>
              <a:t>biết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phiếu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Nam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nội</a:t>
            </a:r>
            <a:r>
              <a:rPr lang="en-US" sz="1800" dirty="0" smtClean="0">
                <a:latin typeface="UTM Avo" panose="02040603050506020204" pitchFamily="18" charset="0"/>
              </a:rPr>
              <a:t> dung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181" t="21875" r="23499" b="30989"/>
          <a:stretch/>
        </p:blipFill>
        <p:spPr>
          <a:xfrm>
            <a:off x="1066800" y="1872290"/>
            <a:ext cx="4869855" cy="23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3" y="330319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43" y="699651"/>
            <a:ext cx="610798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Ghi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chép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thông</a:t>
            </a:r>
            <a:r>
              <a:rPr lang="en-US" sz="1800" dirty="0" smtClean="0">
                <a:latin typeface="UTM Avo" panose="02040603050506020204" pitchFamily="18" charset="0"/>
              </a:rPr>
              <a:t> tin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cuốn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phiếu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theo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mẫu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vở</a:t>
            </a:r>
            <a:r>
              <a:rPr lang="en-US" sz="1800" dirty="0" smtClean="0">
                <a:latin typeface="UTM Avo" panose="02040603050506020204" pitchFamily="18" charset="0"/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2655" y="1362145"/>
            <a:ext cx="6277733" cy="3371780"/>
            <a:chOff x="775055" y="1847920"/>
            <a:chExt cx="6277733" cy="33717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1009" b="24905"/>
            <a:stretch/>
          </p:blipFill>
          <p:spPr>
            <a:xfrm>
              <a:off x="775055" y="1847920"/>
              <a:ext cx="5615914" cy="33717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364674" y="210149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HP001 4 hàng" panose="020B0603050302020204" pitchFamily="34" charset="0"/>
                </a:rPr>
                <a:t>Ph</a:t>
              </a:r>
              <a:r>
                <a:rPr lang="el-GR" sz="2800" dirty="0">
                  <a:latin typeface="HP001 4 hàng" panose="020B0603050302020204" pitchFamily="34" charset="0"/>
                </a:rPr>
                <a:t>Η</a:t>
              </a:r>
              <a:r>
                <a:rPr lang="en-US" sz="2800" dirty="0" err="1">
                  <a:latin typeface="HP001 4 hàng" panose="020B0603050302020204" pitchFamily="34" charset="0"/>
                </a:rPr>
                <a:t>Ğu</a:t>
              </a:r>
              <a:r>
                <a:rPr lang="en-US" sz="2800" dirty="0"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latin typeface="HP001 4 hàng" panose="020B0603050302020204" pitchFamily="34" charset="0"/>
                </a:rPr>
                <a:t>đǌ</a:t>
              </a:r>
              <a:r>
                <a:rPr lang="en-US" sz="2800" dirty="0"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latin typeface="HP001 4 hàng" panose="020B0603050302020204" pitchFamily="34" charset="0"/>
                </a:rPr>
                <a:t>sá</a:t>
              </a:r>
              <a:r>
                <a:rPr lang="el-GR" sz="2800" dirty="0" smtClean="0">
                  <a:latin typeface="HP001 4 hàng" panose="020B0603050302020204" pitchFamily="34" charset="0"/>
                </a:rPr>
                <a:t>ε</a:t>
              </a:r>
              <a:endParaRPr lang="el-GR" sz="2800" dirty="0">
                <a:latin typeface="HP001 4 hàng" panose="020B06030503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38955" y="266026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HP001 4 hàng" panose="020B0603050302020204" pitchFamily="34" charset="0"/>
                </a:rPr>
                <a:t>Ngày</a:t>
              </a:r>
              <a:r>
                <a:rPr lang="en-US" sz="2800" dirty="0">
                  <a:latin typeface="HP001 4 hàng" panose="020B0603050302020204" pitchFamily="34" charset="0"/>
                </a:rPr>
                <a:t>: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8955" y="3213366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HP001 4 hàng" panose="020B0603050302020204" pitchFamily="34" charset="0"/>
                </a:rPr>
                <a:t>Tên</a:t>
              </a:r>
              <a:r>
                <a:rPr lang="en-US" sz="2800" dirty="0"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latin typeface="HP001 4 hàng" panose="020B0603050302020204" pitchFamily="34" charset="0"/>
                </a:rPr>
                <a:t>sá</a:t>
              </a:r>
              <a:r>
                <a:rPr lang="el-GR" sz="2800" dirty="0">
                  <a:latin typeface="HP001 4 hàng" panose="020B0603050302020204" pitchFamily="34" charset="0"/>
                </a:rPr>
                <a:t>ε: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8955" y="3772132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HP001 4 hàng" panose="020B0603050302020204" pitchFamily="34" charset="0"/>
                </a:rPr>
                <a:t>Tên</a:t>
              </a:r>
              <a:r>
                <a:rPr lang="en-US" sz="2800" dirty="0"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latin typeface="HP001 4 hàng" panose="020B0603050302020204" pitchFamily="34" charset="0"/>
                </a:rPr>
                <a:t>Ǉác</a:t>
              </a:r>
              <a:r>
                <a:rPr lang="en-US" sz="2800" dirty="0"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latin typeface="HP001 4 hàng" panose="020B0603050302020204" pitchFamily="34" charset="0"/>
                </a:rPr>
                <a:t>giả</a:t>
              </a:r>
              <a:r>
                <a:rPr lang="en-US" sz="2800" dirty="0">
                  <a:latin typeface="HP001 4 hàng" panose="020B0603050302020204" pitchFamily="34" charset="0"/>
                </a:rPr>
                <a:t>: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8955" y="4330898"/>
              <a:ext cx="4688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HP001 4 hàng" panose="020B0603050302020204" pitchFamily="34" charset="0"/>
                </a:rPr>
                <a:t>Đ</a:t>
              </a:r>
              <a:r>
                <a:rPr lang="el-GR" sz="2800" dirty="0">
                  <a:latin typeface="HP001 4 hàng" panose="020B0603050302020204" pitchFamily="34" charset="0"/>
                </a:rPr>
                <a:t>Ηϛ</a:t>
              </a:r>
              <a:r>
                <a:rPr lang="en-US" sz="2800" dirty="0">
                  <a:latin typeface="HP001 4 hàng" panose="020B0603050302020204" pitchFamily="34" charset="0"/>
                </a:rPr>
                <a:t>u </a:t>
              </a:r>
              <a:r>
                <a:rPr lang="en-US" sz="2800" dirty="0" err="1">
                  <a:latin typeface="HP001 4 hàng" panose="020B0603050302020204" pitchFamily="34" charset="0"/>
                </a:rPr>
                <a:t>em</a:t>
              </a:r>
              <a:r>
                <a:rPr lang="en-US" sz="2800" dirty="0">
                  <a:latin typeface="HP001 4 hàng" panose="020B0603050302020204" pitchFamily="34" charset="0"/>
                </a:rPr>
                <a:t> </a:t>
              </a:r>
              <a:r>
                <a:rPr lang="el-GR" sz="2800" dirty="0">
                  <a:latin typeface="HP001 4 hàng" panose="020B0603050302020204" pitchFamily="34" charset="0"/>
                </a:rPr>
                <a:t>κ</a:t>
              </a:r>
              <a:r>
                <a:rPr lang="en-US" sz="2800" dirty="0">
                  <a:latin typeface="HP001 4 hàng" panose="020B0603050302020204" pitchFamily="34" charset="0"/>
                </a:rPr>
                <a:t>í</a:t>
              </a:r>
              <a:r>
                <a:rPr lang="el-GR" sz="2800" dirty="0">
                  <a:latin typeface="HP001 4 hàng" panose="020B0603050302020204" pitchFamily="34" charset="0"/>
                </a:rPr>
                <a:t>ε η</a:t>
              </a:r>
              <a:r>
                <a:rPr lang="en-US" sz="2800" dirty="0" err="1">
                  <a:latin typeface="HP001 4 hàng" panose="020B0603050302020204" pitchFamily="34" charset="0"/>
                </a:rPr>
                <a:t>ất</a:t>
              </a:r>
              <a:r>
                <a:rPr lang="en-US" sz="2800" dirty="0">
                  <a:latin typeface="HP001 4 hàng" panose="020B0603050302020204" pitchFamily="34" charset="0"/>
                </a:rPr>
                <a:t>: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1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57950" y="1725573"/>
            <a:ext cx="5078291" cy="2994654"/>
            <a:chOff x="1567807" y="2321083"/>
            <a:chExt cx="4068434" cy="23991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0043" t="28024" r="25274" b="6528"/>
            <a:stretch/>
          </p:blipFill>
          <p:spPr>
            <a:xfrm>
              <a:off x="1567807" y="2566219"/>
              <a:ext cx="3786297" cy="2154008"/>
            </a:xfrm>
            <a:prstGeom prst="roundRect">
              <a:avLst>
                <a:gd name="adj" fmla="val 29775"/>
              </a:avLst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738615" y="2321083"/>
              <a:ext cx="1897626" cy="776748"/>
            </a:xfrm>
            <a:custGeom>
              <a:avLst/>
              <a:gdLst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0 w 1897626"/>
                <a:gd name="connsiteY3" fmla="*/ 776748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304800 w 1897626"/>
                <a:gd name="connsiteY3" fmla="*/ 609599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26142 w 1897626"/>
                <a:gd name="connsiteY3" fmla="*/ 658760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  <a:gd name="connsiteX0" fmla="*/ 0 w 1897626"/>
                <a:gd name="connsiteY0" fmla="*/ 0 h 776748"/>
                <a:gd name="connsiteX1" fmla="*/ 1897626 w 1897626"/>
                <a:gd name="connsiteY1" fmla="*/ 0 h 776748"/>
                <a:gd name="connsiteX2" fmla="*/ 1897626 w 1897626"/>
                <a:gd name="connsiteY2" fmla="*/ 776748 h 776748"/>
                <a:gd name="connsiteX3" fmla="*/ 294968 w 1897626"/>
                <a:gd name="connsiteY3" fmla="*/ 688257 h 776748"/>
                <a:gd name="connsiteX4" fmla="*/ 0 w 1897626"/>
                <a:gd name="connsiteY4" fmla="*/ 0 h 77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626" h="776748">
                  <a:moveTo>
                    <a:pt x="0" y="0"/>
                  </a:moveTo>
                  <a:lnTo>
                    <a:pt x="1897626" y="0"/>
                  </a:lnTo>
                  <a:lnTo>
                    <a:pt x="1897626" y="776748"/>
                  </a:lnTo>
                  <a:cubicBezTo>
                    <a:pt x="1340465" y="737419"/>
                    <a:pt x="822633" y="540774"/>
                    <a:pt x="294968" y="688257"/>
                  </a:cubicBezTo>
                  <a:cubicBezTo>
                    <a:pt x="68826" y="350683"/>
                    <a:pt x="98323" y="2294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0943" y="330319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990" y="699651"/>
            <a:ext cx="570793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cuốn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65668" y="1498704"/>
            <a:ext cx="2425404" cy="1065704"/>
            <a:chOff x="4607926" y="1727173"/>
            <a:chExt cx="2425404" cy="1065704"/>
          </a:xfrm>
        </p:grpSpPr>
        <p:grpSp>
          <p:nvGrpSpPr>
            <p:cNvPr id="13" name="Google Shape;1267;p48"/>
            <p:cNvGrpSpPr/>
            <p:nvPr/>
          </p:nvGrpSpPr>
          <p:grpSpPr>
            <a:xfrm rot="5400000" flipH="1">
              <a:off x="5282860" y="1052239"/>
              <a:ext cx="1065704" cy="2415572"/>
              <a:chOff x="2600194" y="3083285"/>
              <a:chExt cx="737974" cy="1855298"/>
            </a:xfrm>
          </p:grpSpPr>
          <p:sp>
            <p:nvSpPr>
              <p:cNvPr id="15" name="Google Shape;1268;p48"/>
              <p:cNvSpPr/>
              <p:nvPr/>
            </p:nvSpPr>
            <p:spPr>
              <a:xfrm>
                <a:off x="2600194" y="3083285"/>
                <a:ext cx="737974" cy="1855298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69;p48"/>
              <p:cNvSpPr/>
              <p:nvPr/>
            </p:nvSpPr>
            <p:spPr>
              <a:xfrm rot="20507546">
                <a:off x="3142189" y="4571122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789716" y="1903113"/>
              <a:ext cx="22436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UTM Avo" panose="02040603050506020204" pitchFamily="18" charset="0"/>
                </a:rPr>
                <a:t>Cuốn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Dế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Mèn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phiêu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lưu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kí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rất</a:t>
              </a:r>
              <a:r>
                <a:rPr lang="en-US" dirty="0" smtClean="0">
                  <a:latin typeface="UTM Avo" panose="02040603050506020204" pitchFamily="18" charset="0"/>
                </a:rPr>
                <a:t> hay. </a:t>
              </a:r>
              <a:r>
                <a:rPr lang="en-US" dirty="0" err="1" smtClean="0">
                  <a:latin typeface="UTM Avo" panose="02040603050506020204" pitchFamily="18" charset="0"/>
                </a:rPr>
                <a:t>Tớ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thích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nhất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là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nhân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vật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Dế</a:t>
              </a:r>
              <a:r>
                <a:rPr lang="en-US" dirty="0" smtClean="0"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latin typeface="UTM Avo" panose="02040603050506020204" pitchFamily="18" charset="0"/>
                </a:rPr>
                <a:t>Trũi</a:t>
              </a:r>
              <a:r>
                <a:rPr lang="en-US" dirty="0" smtClean="0">
                  <a:latin typeface="UTM Avo" panose="02040603050506020204" pitchFamily="18" charset="0"/>
                </a:rPr>
                <a:t>.</a:t>
              </a:r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143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HP001 4 hàng</vt:lpstr>
      <vt:lpstr>Montserrat</vt:lpstr>
      <vt:lpstr>UTM Avo</vt:lpstr>
      <vt:lpstr>UTM Cookies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116</cp:revision>
  <dcterms:modified xsi:type="dcterms:W3CDTF">2021-10-25T14:58:50Z</dcterms:modified>
</cp:coreProperties>
</file>